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02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8976-FCD3-4B5B-8199-E1D7372D6E21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7409-85E0-4CCC-8C08-C8B413A8D50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8778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8976-FCD3-4B5B-8199-E1D7372D6E21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7409-85E0-4CCC-8C08-C8B413A8D50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45572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8976-FCD3-4B5B-8199-E1D7372D6E21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7409-85E0-4CCC-8C08-C8B413A8D50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10200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8976-FCD3-4B5B-8199-E1D7372D6E21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7409-85E0-4CCC-8C08-C8B413A8D50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36583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8976-FCD3-4B5B-8199-E1D7372D6E21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7409-85E0-4CCC-8C08-C8B413A8D50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27021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8976-FCD3-4B5B-8199-E1D7372D6E21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7409-85E0-4CCC-8C08-C8B413A8D50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34684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8976-FCD3-4B5B-8199-E1D7372D6E21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7409-85E0-4CCC-8C08-C8B413A8D50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89347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8976-FCD3-4B5B-8199-E1D7372D6E21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7409-85E0-4CCC-8C08-C8B413A8D50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82486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8976-FCD3-4B5B-8199-E1D7372D6E21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7409-85E0-4CCC-8C08-C8B413A8D50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94962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8976-FCD3-4B5B-8199-E1D7372D6E21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7409-85E0-4CCC-8C08-C8B413A8D50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35981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8976-FCD3-4B5B-8199-E1D7372D6E21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7409-85E0-4CCC-8C08-C8B413A8D50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81740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88976-FCD3-4B5B-8199-E1D7372D6E21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E7409-85E0-4CCC-8C08-C8B413A8D50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2595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5736" y="1800864"/>
            <a:ext cx="43562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 smtClean="0"/>
              <a:t>Употреба великог слова</a:t>
            </a:r>
            <a:endParaRPr lang="sr-Latn-R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020272" y="692696"/>
            <a:ext cx="1282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20. 3. 2020.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5119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>
          <a:xfrm>
            <a:off x="107504" y="1865313"/>
            <a:ext cx="8856662" cy="50006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sr-Cyrl-RS" dirty="0" smtClean="0"/>
              <a:t>		</a:t>
            </a:r>
            <a:r>
              <a:rPr lang="sr-Cyrl-RS" sz="2400" dirty="0" smtClean="0"/>
              <a:t>ВЕСНА  ЖИВИ   У  ВИНЧИ.  ТО  ЈЕ СЕЛО  БЛИЗУ  БЕОГРАДА. </a:t>
            </a:r>
          </a:p>
          <a:p>
            <a:pPr>
              <a:buFontTx/>
              <a:buNone/>
            </a:pPr>
            <a:r>
              <a:rPr lang="sr-Cyrl-RS" sz="2400" dirty="0" smtClean="0"/>
              <a:t>		ОНА  ИМА  МАЧКУ  ЦИЦУ  И  ПСА  МИЋУ. ВОЛИ  ДА  СЕ  ИГРА  СА  ЊИМА. </a:t>
            </a:r>
          </a:p>
          <a:p>
            <a:pPr>
              <a:buFontTx/>
              <a:buNone/>
            </a:pPr>
            <a:r>
              <a:rPr lang="sr-Cyrl-RS" sz="2400" dirty="0" smtClean="0"/>
              <a:t>		ВЕСНА  СЕ  ДРУЖИ  СА  НАДОМ  ЋИРИЋ. ЧЕСТО ШЕТАЈУ ПОРЕД ДУНАВА.</a:t>
            </a:r>
          </a:p>
          <a:p>
            <a:pPr>
              <a:buFontTx/>
              <a:buNone/>
            </a:pPr>
            <a:r>
              <a:rPr lang="sr-Cyrl-RS" sz="2400" dirty="0" smtClean="0"/>
              <a:t>	</a:t>
            </a:r>
            <a:endParaRPr lang="sr-Latn-R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697334" y="1268760"/>
            <a:ext cx="10288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ВЕСНА</a:t>
            </a:r>
            <a:endParaRPr lang="sr-Latn-R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332656"/>
            <a:ext cx="4516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Препиши текст правилно писаним словима.</a:t>
            </a:r>
          </a:p>
          <a:p>
            <a:r>
              <a:rPr lang="sr-Cyrl-RS" dirty="0" smtClean="0">
                <a:solidFill>
                  <a:srgbClr val="FF0000"/>
                </a:solidFill>
              </a:rPr>
              <a:t>Напиши велика слова где је потребно.</a:t>
            </a:r>
            <a:endParaRPr lang="sr-Latn-R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57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182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>
          <a:xfrm>
            <a:off x="107504" y="1865313"/>
            <a:ext cx="8856662" cy="50006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sr-Cyrl-RS" dirty="0" smtClean="0"/>
              <a:t>		</a:t>
            </a:r>
            <a:r>
              <a:rPr lang="sr-Cyrl-RS" sz="2800" dirty="0" smtClean="0"/>
              <a:t>Весна  живи   у  Винчи.  То  је село близу Београда. </a:t>
            </a:r>
            <a:endParaRPr lang="sr-Cyrl-RS" sz="2400" dirty="0" smtClean="0"/>
          </a:p>
          <a:p>
            <a:pPr>
              <a:buFontTx/>
              <a:buNone/>
            </a:pPr>
            <a:r>
              <a:rPr lang="sr-Cyrl-RS" sz="2400" dirty="0" smtClean="0"/>
              <a:t>		</a:t>
            </a:r>
            <a:r>
              <a:rPr lang="sr-Cyrl-RS" sz="2800" dirty="0" smtClean="0"/>
              <a:t>Она  има мачку  Цицу  и  пса Мићу. Воли  да  се игра са њима. </a:t>
            </a:r>
          </a:p>
          <a:p>
            <a:pPr>
              <a:buFontTx/>
              <a:buNone/>
            </a:pPr>
            <a:r>
              <a:rPr lang="sr-Cyrl-RS" sz="2400" dirty="0" smtClean="0"/>
              <a:t>		</a:t>
            </a:r>
            <a:r>
              <a:rPr lang="sr-Cyrl-RS" sz="2800" dirty="0" smtClean="0"/>
              <a:t>Весна  се  дружи   са  Надом   Ћирић. Често шетају поред Дунава.</a:t>
            </a:r>
            <a:endParaRPr lang="sr-Cyrl-RS" sz="2400" dirty="0" smtClean="0"/>
          </a:p>
          <a:p>
            <a:pPr>
              <a:buFontTx/>
              <a:buNone/>
            </a:pPr>
            <a:r>
              <a:rPr lang="sr-Cyrl-RS" sz="2400" dirty="0" smtClean="0"/>
              <a:t>	</a:t>
            </a:r>
            <a:endParaRPr lang="sr-Latn-R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697334" y="1268760"/>
            <a:ext cx="10743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Весна</a:t>
            </a:r>
            <a:endParaRPr lang="sr-Latn-R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332656"/>
            <a:ext cx="6735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Провери да ли си тачно употребио </a:t>
            </a:r>
            <a:r>
              <a:rPr lang="sr-Cyrl-RS" b="1" dirty="0" smtClean="0">
                <a:solidFill>
                  <a:srgbClr val="FF0000"/>
                </a:solidFill>
              </a:rPr>
              <a:t>велико слово</a:t>
            </a:r>
            <a:r>
              <a:rPr lang="sr-Cyrl-RS" dirty="0" smtClean="0">
                <a:solidFill>
                  <a:srgbClr val="FF0000"/>
                </a:solidFill>
              </a:rPr>
              <a:t>. Исправи грешке.</a:t>
            </a:r>
            <a:endParaRPr lang="sr-Latn-R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86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36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katarina</dc:creator>
  <cp:lastModifiedBy>katarina</cp:lastModifiedBy>
  <cp:revision>4</cp:revision>
  <dcterms:created xsi:type="dcterms:W3CDTF">2020-03-18T22:01:07Z</dcterms:created>
  <dcterms:modified xsi:type="dcterms:W3CDTF">2020-03-18T22:27:20Z</dcterms:modified>
</cp:coreProperties>
</file>